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58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63" r:id="rId26"/>
    <p:sldId id="297" r:id="rId27"/>
    <p:sldId id="277" r:id="rId28"/>
    <p:sldId id="267" r:id="rId29"/>
    <p:sldId id="271" r:id="rId30"/>
    <p:sldId id="273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717"/>
    <a:srgbClr val="A16B49"/>
    <a:srgbClr val="8C5D40"/>
    <a:srgbClr val="81563B"/>
    <a:srgbClr val="986546"/>
    <a:srgbClr val="A3462D"/>
    <a:srgbClr val="B45B18"/>
    <a:srgbClr val="9F5015"/>
    <a:srgbClr val="C46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10" d="100"/>
          <a:sy n="11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7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6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4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2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1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5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2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5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0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5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4151-3692-4546-A512-29F126EB9D1E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AC1F-6656-4191-BDE8-3EE3F7DF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1560" y="339087"/>
            <a:ext cx="8064896" cy="59766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Единого информационного портала: структура и новые функциональные возможности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914"/>
            <a:ext cx="349188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7"/>
            <a:ext cx="727280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46" y="0"/>
            <a:ext cx="2773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44624"/>
            <a:ext cx="6010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Аннотация к таблице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392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12" y="4192"/>
            <a:ext cx="2773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88640"/>
            <a:ext cx="5449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Новости портала и справочный раздел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318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0"/>
            <a:ext cx="2773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10445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96044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88640"/>
            <a:ext cx="6321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Добавление новых материалов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457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-8810"/>
            <a:ext cx="2773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4032448" cy="376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888432" cy="376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16632"/>
            <a:ext cx="5962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Список </a:t>
            </a:r>
            <a:r>
              <a:rPr lang="ru-RU" sz="2400" dirty="0">
                <a:latin typeface="+mj-lt"/>
              </a:rPr>
              <a:t>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156089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17" y="0"/>
            <a:ext cx="2773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374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Веб-форма для обратной связи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847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0"/>
            <a:ext cx="276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951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Главная страница библиотеки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49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01" y="3897"/>
            <a:ext cx="276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16632"/>
            <a:ext cx="5879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Логотип и меню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206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7016"/>
            <a:ext cx="276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5278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Режим работы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7499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0"/>
            <a:ext cx="276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5204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Версия для слепых и слабовидящих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68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0"/>
            <a:ext cx="276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6177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Блок «Наши Контакты»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508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6417"/>
            <a:ext cx="7920880" cy="61926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914"/>
            <a:ext cx="349188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7280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1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0"/>
            <a:ext cx="276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626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«Новости» и «Архив событий» в правом блоке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9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92" y="0"/>
            <a:ext cx="276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280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6466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Блок «Комментарии» и «Облако тегов»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3938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12" y="0"/>
            <a:ext cx="276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008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116632"/>
            <a:ext cx="5688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Меню библиотеки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2699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34" y="0"/>
            <a:ext cx="276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7"/>
            <a:ext cx="72008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16632"/>
            <a:ext cx="5323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«Публикации о библиотеке»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920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0"/>
            <a:ext cx="276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8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702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Раздел «Услуги»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767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5904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Сроки размещения материалов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Новости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–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за 5 дней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 запланированного события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Галерея прошедших мероприятий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в течение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3 дней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после проведения мероприятия</a:t>
            </a:r>
            <a:endParaRPr lang="ru-RU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914"/>
            <a:ext cx="27718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0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12" y="0"/>
            <a:ext cx="2773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8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6126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Теги, Заголовок, Основной и вводный текст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33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80437"/>
            <a:ext cx="7920880" cy="61926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914"/>
            <a:ext cx="349188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476" y="762789"/>
            <a:ext cx="7200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Специальные символы</a:t>
            </a:r>
          </a:p>
          <a:p>
            <a:endParaRPr lang="ru-RU" sz="2400" b="1" dirty="0">
              <a:latin typeface="Century Gothic" panose="020B0502020202020204" pitchFamily="34" charset="0"/>
            </a:endParaRPr>
          </a:p>
          <a:p>
            <a:r>
              <a:rPr lang="ru-RU" sz="4400" dirty="0" smtClean="0">
                <a:latin typeface="Century Gothic" panose="020B0502020202020204" pitchFamily="34" charset="0"/>
              </a:rPr>
              <a:t>Тире – </a:t>
            </a:r>
            <a:r>
              <a:rPr lang="en-US" sz="4400" dirty="0" smtClean="0">
                <a:latin typeface="Century Gothic" panose="020B0502020202020204" pitchFamily="34" charset="0"/>
              </a:rPr>
              <a:t>Alt+0150</a:t>
            </a:r>
            <a:endParaRPr lang="ru-RU" sz="4400" dirty="0" smtClean="0">
              <a:latin typeface="Century Gothic" panose="020B0502020202020204" pitchFamily="34" charset="0"/>
            </a:endParaRPr>
          </a:p>
          <a:p>
            <a:endParaRPr lang="en-US" sz="4400" dirty="0" smtClean="0">
              <a:latin typeface="Century Gothic" panose="020B0502020202020204" pitchFamily="34" charset="0"/>
            </a:endParaRPr>
          </a:p>
          <a:p>
            <a:r>
              <a:rPr lang="ru-RU" sz="4400" dirty="0" smtClean="0">
                <a:latin typeface="Century Gothic" panose="020B0502020202020204" pitchFamily="34" charset="0"/>
              </a:rPr>
              <a:t>Кавычки «Елочки» открывающие – </a:t>
            </a:r>
            <a:r>
              <a:rPr lang="en-US" sz="4400" dirty="0" smtClean="0">
                <a:latin typeface="Century Gothic" panose="020B0502020202020204" pitchFamily="34" charset="0"/>
              </a:rPr>
              <a:t>Alt+0171</a:t>
            </a:r>
            <a:endParaRPr lang="ru-RU" sz="4400" dirty="0" smtClean="0">
              <a:latin typeface="Century Gothic" panose="020B0502020202020204" pitchFamily="34" charset="0"/>
            </a:endParaRPr>
          </a:p>
          <a:p>
            <a:endParaRPr lang="en-US" sz="4400" dirty="0" smtClean="0">
              <a:latin typeface="Century Gothic" panose="020B0502020202020204" pitchFamily="34" charset="0"/>
            </a:endParaRPr>
          </a:p>
          <a:p>
            <a:r>
              <a:rPr lang="ru-RU" sz="4400" dirty="0" smtClean="0">
                <a:latin typeface="Century Gothic" panose="020B0502020202020204" pitchFamily="34" charset="0"/>
              </a:rPr>
              <a:t>Кавычки «</a:t>
            </a:r>
            <a:r>
              <a:rPr lang="ru-RU" sz="4400" dirty="0">
                <a:latin typeface="Century Gothic" panose="020B0502020202020204" pitchFamily="34" charset="0"/>
              </a:rPr>
              <a:t>Е</a:t>
            </a:r>
            <a:r>
              <a:rPr lang="ru-RU" sz="4400" dirty="0" smtClean="0">
                <a:latin typeface="Century Gothic" panose="020B0502020202020204" pitchFamily="34" charset="0"/>
              </a:rPr>
              <a:t>лочки» закрывающие – </a:t>
            </a:r>
            <a:r>
              <a:rPr lang="en-US" sz="4400" dirty="0" smtClean="0">
                <a:latin typeface="Century Gothic" panose="020B0502020202020204" pitchFamily="34" charset="0"/>
              </a:rPr>
              <a:t>Alt+0187</a:t>
            </a:r>
            <a:endParaRPr lang="ru-RU" sz="4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97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2" y="969818"/>
            <a:ext cx="4129616" cy="277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969683"/>
            <a:ext cx="4069648" cy="2779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8733"/>
            <a:ext cx="4069648" cy="2685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45112"/>
            <a:ext cx="5110361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1" y="3948734"/>
            <a:ext cx="4129617" cy="26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8251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Эстетичность и информативность фото</a:t>
            </a:r>
            <a:endParaRPr lang="ru-RU" sz="2400" dirty="0">
              <a:latin typeface="+mj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914"/>
            <a:ext cx="27718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6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 t="18956" r="13507" b="14831"/>
          <a:stretch/>
        </p:blipFill>
        <p:spPr>
          <a:xfrm>
            <a:off x="274233" y="980728"/>
            <a:ext cx="5408048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39838" r="17739"/>
          <a:stretch/>
        </p:blipFill>
        <p:spPr>
          <a:xfrm>
            <a:off x="2978257" y="3460985"/>
            <a:ext cx="5611713" cy="3208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0272" y="285293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8846" y="4725144"/>
            <a:ext cx="84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914"/>
            <a:ext cx="27718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233" y="188640"/>
            <a:ext cx="5161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Формат фотографий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16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462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Интерактивная карта</a:t>
            </a:r>
            <a:endParaRPr lang="ru-RU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914"/>
            <a:ext cx="27718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7280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6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6417"/>
            <a:ext cx="7920880" cy="61926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778634"/>
            <a:ext cx="7272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+mj-lt"/>
              </a:rPr>
              <a:t>Главные критери</a:t>
            </a:r>
            <a:r>
              <a:rPr lang="ru-RU" sz="2400" b="1" dirty="0">
                <a:latin typeface="+mj-lt"/>
              </a:rPr>
              <a:t>и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для успешного ведения </a:t>
            </a:r>
            <a:r>
              <a:rPr lang="ru-RU" sz="2400" b="1" dirty="0" smtClean="0">
                <a:latin typeface="+mj-lt"/>
              </a:rPr>
              <a:t>страницы:</a:t>
            </a:r>
            <a:endParaRPr lang="en-US" sz="2400" b="1" dirty="0" smtClean="0">
              <a:latin typeface="+mj-lt"/>
            </a:endParaRPr>
          </a:p>
          <a:p>
            <a:pPr lvl="0"/>
            <a:endParaRPr lang="ru-RU" sz="2400" dirty="0">
              <a:latin typeface="Century Gothic" panose="020B0502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2400" dirty="0">
                <a:latin typeface="Century Gothic" panose="020B0502020202020204" pitchFamily="34" charset="0"/>
              </a:rPr>
              <a:t>Активность (частота и регулярность появления сообщений)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400" dirty="0">
                <a:latin typeface="Century Gothic" panose="020B0502020202020204" pitchFamily="34" charset="0"/>
              </a:rPr>
              <a:t>Тематика материалов (работа библиотеки, памятные даты, информация о писателях и книгах и т.д.)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400" dirty="0">
                <a:latin typeface="Century Gothic" panose="020B0502020202020204" pitchFamily="34" charset="0"/>
              </a:rPr>
              <a:t>Качество публикаций (польза, увлекательность, достоверность, грамотность, соответствие интересам целевой аудитории и т.д.)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914"/>
            <a:ext cx="27718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015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0"/>
            <a:ext cx="2773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052735"/>
            <a:ext cx="7272809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5337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Единый Информационный Портал Библиотек Удмуртии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650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66" y="151520"/>
            <a:ext cx="610142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Информационные блоки «Новости библиотек» и «Архив событий библиотек»</a:t>
            </a:r>
            <a:endParaRPr lang="ru-RU" sz="2400" dirty="0"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1914"/>
            <a:ext cx="2843808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536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16632"/>
            <a:ext cx="6120680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Полнотекстовый ресурс – Национальная Электронная библиотека на главной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914"/>
            <a:ext cx="277180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3058"/>
            <a:ext cx="7200800" cy="53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1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07" y="0"/>
            <a:ext cx="2773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8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6633"/>
            <a:ext cx="5784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Блок «Популярные темы»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393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33606"/>
            <a:ext cx="2773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8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5903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Поисковая строка и строка авторизации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165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0"/>
            <a:ext cx="2773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00800" cy="544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4666"/>
            <a:ext cx="6379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Личный кабинет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933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24" y="-27283"/>
            <a:ext cx="2773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7"/>
            <a:ext cx="7272808" cy="52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223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Таблица активности библиотек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198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1973</TotalTime>
  <Words>229</Words>
  <Application>Microsoft Office PowerPoint</Application>
  <PresentationFormat>Экран (4:3)</PresentationFormat>
  <Paragraphs>47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Ал. Яковлева</dc:creator>
  <cp:lastModifiedBy>Ольга Ал. Яковлева</cp:lastModifiedBy>
  <cp:revision>84</cp:revision>
  <dcterms:created xsi:type="dcterms:W3CDTF">2017-10-12T13:18:33Z</dcterms:created>
  <dcterms:modified xsi:type="dcterms:W3CDTF">2018-05-31T07:49:01Z</dcterms:modified>
</cp:coreProperties>
</file>