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2577D8-D04A-4B21-942A-0D017935A31C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DD344D9-BFF4-447E-AE41-865051F10E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96944" cy="3816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Н</a:t>
            </a:r>
            <a:r>
              <a:rPr lang="ru-RU" sz="4400" b="1" dirty="0" smtClean="0"/>
              <a:t>аправления профориентационной работы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Национальной библиотеки Удмуртской Республики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424936" cy="13925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Круглый стол </a:t>
            </a:r>
            <a:r>
              <a:rPr lang="ru-RU" dirty="0"/>
              <a:t>«Современный библиотекарь: профессиональный компетенции и требования времени</a:t>
            </a:r>
            <a:r>
              <a:rPr lang="ru-RU" dirty="0" smtClean="0"/>
              <a:t>» </a:t>
            </a:r>
          </a:p>
          <a:p>
            <a:pPr algn="r"/>
            <a:r>
              <a:rPr lang="ru-RU" dirty="0" smtClean="0"/>
              <a:t>Республиканский форум «Молодые в библиотечном деле», </a:t>
            </a:r>
            <a:r>
              <a:rPr lang="ru-RU" dirty="0"/>
              <a:t>15 марта 2016 года</a:t>
            </a:r>
          </a:p>
        </p:txBody>
      </p:sp>
    </p:spTree>
    <p:extLst>
      <p:ext uri="{BB962C8B-B14F-4D97-AF65-F5344CB8AC3E}">
        <p14:creationId xmlns:p14="http://schemas.microsoft.com/office/powerpoint/2010/main" val="18865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esktop\ФОРУМ РАЗНОЕ\К ФОРУМУ\i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7095"/>
            <a:ext cx="5724128" cy="41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083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Конкурсы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Игры </a:t>
            </a:r>
            <a:r>
              <a:rPr lang="ru-RU" sz="3600" b="1" dirty="0"/>
              <a:t>(интеллектуальные, деловые, ролевые,  </a:t>
            </a:r>
            <a:r>
              <a:rPr lang="ru-RU" sz="3600" b="1" dirty="0" err="1"/>
              <a:t>квесты</a:t>
            </a:r>
            <a:r>
              <a:rPr lang="ru-RU" sz="3600" b="1" dirty="0"/>
              <a:t>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501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en-US" dirty="0" smtClean="0"/>
              <a:t>method@unatlib.org.ru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58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" y="764704"/>
            <a:ext cx="5568617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29" y="4005064"/>
            <a:ext cx="4595195" cy="2377966"/>
          </a:xfrm>
        </p:spPr>
      </p:pic>
    </p:spTree>
    <p:extLst>
      <p:ext uri="{BB962C8B-B14F-4D97-AF65-F5344CB8AC3E}">
        <p14:creationId xmlns:p14="http://schemas.microsoft.com/office/powerpoint/2010/main" val="35183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2"/>
            <a:ext cx="3560002" cy="22779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Профориентация: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8712968" cy="46085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Профессиональное просвещение</a:t>
            </a:r>
            <a:r>
              <a:rPr lang="ru-RU" sz="4000" dirty="0"/>
              <a:t>;</a:t>
            </a:r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dirty="0" smtClean="0"/>
              <a:t>Профессиональная консультация; </a:t>
            </a:r>
            <a:endParaRPr lang="ru-RU" dirty="0"/>
          </a:p>
          <a:p>
            <a:r>
              <a:rPr lang="ru-RU" dirty="0" smtClean="0"/>
              <a:t>Профессиональная диагностика;</a:t>
            </a:r>
            <a:endParaRPr lang="ru-RU" dirty="0"/>
          </a:p>
          <a:p>
            <a:r>
              <a:rPr lang="ru-RU" sz="3600" dirty="0" smtClean="0"/>
              <a:t>Активизирующие </a:t>
            </a:r>
            <a:r>
              <a:rPr lang="ru-RU" sz="3600" dirty="0"/>
              <a:t>методы профессионального </a:t>
            </a:r>
            <a:r>
              <a:rPr lang="ru-RU" sz="3600" dirty="0" smtClean="0"/>
              <a:t>самоопределения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339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Формирование </a:t>
            </a:r>
            <a:r>
              <a:rPr lang="ru-RU" b="1" dirty="0" smtClean="0"/>
              <a:t>HR-бренда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" y="1552091"/>
            <a:ext cx="3178696" cy="317775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788023" cy="3466554"/>
          </a:xfrm>
        </p:spPr>
      </p:pic>
      <p:pic>
        <p:nvPicPr>
          <p:cNvPr id="1026" name="Picture 2" descr="C:\Users\Computer\Desktop\ФОРУМ РАЗНОЕ\К ФОРУМУ\1356372452_1347563566_caricatura-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1298"/>
            <a:ext cx="3200050" cy="22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uter\Desktop\ФОРУМ РАЗНОЕ\К ФОРУМУ\i (3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624773"/>
            <a:ext cx="2808312" cy="21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851920" y="2852936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92251" y="5436617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219256" cy="597666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Экскурсии</a:t>
            </a:r>
            <a:r>
              <a:rPr lang="ru-RU" sz="3600" dirty="0" smtClean="0"/>
              <a:t> </a:t>
            </a:r>
            <a:r>
              <a:rPr lang="ru-RU" sz="3600" b="1" dirty="0" smtClean="0"/>
              <a:t>по библиотеке</a:t>
            </a:r>
            <a:r>
              <a:rPr lang="ru-RU" sz="3600" dirty="0" smtClean="0"/>
              <a:t> </a:t>
            </a:r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/>
          </a:p>
          <a:p>
            <a:pPr marL="0" indent="0" algn="r">
              <a:buNone/>
            </a:pPr>
            <a:endParaRPr lang="ru-RU" sz="3600" b="1" dirty="0" smtClean="0"/>
          </a:p>
          <a:p>
            <a:pPr marL="0" indent="0" algn="r">
              <a:buNone/>
            </a:pPr>
            <a:r>
              <a:rPr lang="ru-RU" sz="3600" b="1" dirty="0" smtClean="0"/>
              <a:t>        </a:t>
            </a:r>
          </a:p>
          <a:p>
            <a:pPr algn="r"/>
            <a:endParaRPr lang="ru-RU" sz="3600" b="1" dirty="0" smtClean="0"/>
          </a:p>
          <a:p>
            <a:pPr algn="r"/>
            <a:endParaRPr lang="ru-RU" sz="3600" b="1" dirty="0"/>
          </a:p>
          <a:p>
            <a:pPr algn="r"/>
            <a:r>
              <a:rPr lang="ru-RU" sz="3600" b="1" dirty="0" smtClean="0"/>
              <a:t> Дни открытых </a:t>
            </a:r>
            <a:r>
              <a:rPr lang="ru-RU" sz="3600" b="1" dirty="0"/>
              <a:t>дверей</a:t>
            </a:r>
            <a:r>
              <a:rPr lang="ru-RU" sz="3600" dirty="0"/>
              <a:t> 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" y="1196752"/>
            <a:ext cx="4512741" cy="340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Computer\Desktop\ФОРУМ РАЗНОЕ\К ФОРУМУ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564904"/>
            <a:ext cx="4596002" cy="32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1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Привлечение </a:t>
            </a:r>
            <a:r>
              <a:rPr lang="ru-RU" b="1" dirty="0"/>
              <a:t>школьников </a:t>
            </a:r>
            <a:r>
              <a:rPr lang="ru-RU" b="1" dirty="0" smtClean="0"/>
              <a:t>к </a:t>
            </a:r>
            <a:r>
              <a:rPr lang="ru-RU" b="1" dirty="0"/>
              <a:t>деятельности библиотеки</a:t>
            </a:r>
            <a:r>
              <a:rPr lang="ru-RU" dirty="0"/>
              <a:t> </a:t>
            </a:r>
          </a:p>
        </p:txBody>
      </p:sp>
      <p:pic>
        <p:nvPicPr>
          <p:cNvPr id="1026" name="Picture 2" descr="C:\Users\Computer\Desktop\К ФОРУМУ\IMG_4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" y="170080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uter\Desktop\К ФОРУМУ\IMG_8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0669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mputer\Desktop\К ФОРУМУ\IMG_8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9"/>
            <a:ext cx="3687214" cy="24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5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Привлечение школьников к деятельности библиотеки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/>
          <a:lstStyle/>
          <a:p>
            <a:r>
              <a:rPr lang="ru-RU" sz="3200" dirty="0"/>
              <a:t>развитие волонтёрского </a:t>
            </a:r>
            <a:r>
              <a:rPr lang="ru-RU" sz="3200" dirty="0" smtClean="0"/>
              <a:t>движения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Computer\Desktop\ФОРУМ РАЗНОЕ\К ФОРУМУ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82782"/>
            <a:ext cx="5714151" cy="380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7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Мультимедийная творческая лаборатория</a:t>
            </a:r>
            <a:endParaRPr lang="ru-RU" dirty="0"/>
          </a:p>
        </p:txBody>
      </p:sp>
      <p:pic>
        <p:nvPicPr>
          <p:cNvPr id="2052" name="Picture 4" descr="C:\Users\Computer\Desktop\ФОРУМ РАЗНОЕ\К ФОРУМУ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0" y="1484784"/>
            <a:ext cx="5688632" cy="37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uter\Desktop\ФОРУМ РАЗНОЕ\К ФОРУМУ\i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62" y="4452938"/>
            <a:ext cx="27146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Проведение рекламной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</a:t>
            </a:r>
            <a:r>
              <a:rPr lang="ru-RU" dirty="0" err="1" smtClean="0"/>
              <a:t>билбордов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1" y="1484784"/>
            <a:ext cx="5468340" cy="336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dostup1.ru/netcat_files/Image/2010/06/11/vit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68158"/>
            <a:ext cx="3737992" cy="29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76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401</TotalTime>
  <Words>79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Направления профориентационной работы  Национальной библиотеки Удмуртской Республики</vt:lpstr>
      <vt:lpstr>Презентация PowerPoint</vt:lpstr>
      <vt:lpstr>Профориентация:</vt:lpstr>
      <vt:lpstr>Формирование HR-бренда</vt:lpstr>
      <vt:lpstr>Презентация PowerPoint</vt:lpstr>
      <vt:lpstr>Привлечение школьников к деятельности библиотеки </vt:lpstr>
      <vt:lpstr>Привлечение школьников к деятельности библиотеки</vt:lpstr>
      <vt:lpstr>Мультимедийная творческая лаборатория</vt:lpstr>
      <vt:lpstr>Проведение рекламной компании</vt:lpstr>
      <vt:lpstr>Конкурсы  Игры (интеллектуальные, деловые, ролевые,  квесты)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Ирина Ген. Абугова</cp:lastModifiedBy>
  <cp:revision>15</cp:revision>
  <dcterms:created xsi:type="dcterms:W3CDTF">2016-03-12T13:17:28Z</dcterms:created>
  <dcterms:modified xsi:type="dcterms:W3CDTF">2016-04-06T13:19:56Z</dcterms:modified>
</cp:coreProperties>
</file>